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1" r:id="rId5"/>
    <p:sldId id="263" r:id="rId6"/>
    <p:sldId id="273" r:id="rId7"/>
    <p:sldId id="264" r:id="rId8"/>
    <p:sldId id="274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39" autoAdjust="0"/>
    <p:restoredTop sz="9466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CEF7C-D7C7-46B1-8044-45963A6A6D7D}" type="datetimeFigureOut">
              <a:rPr lang="en-US" smtClean="0"/>
              <a:pPr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36C2-39F7-4DDF-BA49-05CA571711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png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ufordHighSchool\MathII\CirclesSpheres\CirclesSpheresPix\string_art_demo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152144"/>
            <a:ext cx="5943600" cy="570585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66800" y="152400"/>
            <a:ext cx="68580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30.3—Properties of Chords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91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Theorem</a:t>
                      </a:r>
                      <a:r>
                        <a:rPr lang="en-US" sz="5400" b="1" baseline="0" dirty="0" smtClean="0"/>
                        <a:t> </a:t>
                      </a:r>
                    </a:p>
                    <a:p>
                      <a:r>
                        <a:rPr lang="en-US" sz="4000" b="0" baseline="0" dirty="0" smtClean="0"/>
                        <a:t>In the same circle, or in congruent circles, two minor arcs are congruent if and only if their corresponding chords are congruent.</a:t>
                      </a:r>
                      <a:endParaRPr lang="en-US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3276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762000"/>
            <a:ext cx="38385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53000" y="1904999"/>
            <a:ext cx="3276600" cy="353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1905000"/>
            <a:ext cx="3048000" cy="3463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                 and                  , find </a:t>
            </a:r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762000" y="1600200"/>
          <a:ext cx="155313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3" imgW="685800" imgH="215640" progId="Equation.3">
                  <p:embed/>
                </p:oleObj>
              </mc:Choice>
              <mc:Fallback>
                <p:oleObj name="Equation" r:id="rId3" imgW="68580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155313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48000" y="1600200"/>
          <a:ext cx="18097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8" name="Equation" r:id="rId5" imgW="761760" imgH="203040" progId="Equation.3">
                  <p:embed/>
                </p:oleObj>
              </mc:Choice>
              <mc:Fallback>
                <p:oleObj name="Equation" r:id="rId5" imgW="761760" imgH="203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600200"/>
                        <a:ext cx="18097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594350" y="1566153"/>
          <a:ext cx="1111250" cy="567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7" imgW="393480" imgH="215640" progId="Equation.3">
                  <p:embed/>
                </p:oleObj>
              </mc:Choice>
              <mc:Fallback>
                <p:oleObj name="Equation" r:id="rId7" imgW="3934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4350" y="1566153"/>
                        <a:ext cx="1111250" cy="5674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914400" y="2514600"/>
            <a:ext cx="26670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209800" y="3962400"/>
            <a:ext cx="76200" cy="76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066800" y="2743200"/>
            <a:ext cx="19050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11" idx="5"/>
          </p:cNvCxnSpPr>
          <p:nvPr/>
        </p:nvCxnSpPr>
        <p:spPr>
          <a:xfrm>
            <a:off x="1143000" y="4953000"/>
            <a:ext cx="2047827" cy="2282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" y="30480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</a:t>
            </a:r>
            <a:endParaRPr lang="en-US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71800" y="2438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</a:t>
            </a:r>
            <a:endParaRPr lang="en-US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38200" y="48006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</a:t>
            </a:r>
            <a:endParaRPr lang="en-US" sz="2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200400" y="5029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</a:t>
            </a:r>
            <a:endParaRPr lang="en-US" sz="24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981200" y="2895600"/>
            <a:ext cx="762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133600" y="4953000"/>
            <a:ext cx="76200" cy="3048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Theorem</a:t>
                      </a:r>
                      <a:r>
                        <a:rPr lang="en-US" sz="5400" b="1" baseline="0" dirty="0" smtClean="0"/>
                        <a:t> </a:t>
                      </a:r>
                    </a:p>
                    <a:p>
                      <a:r>
                        <a:rPr lang="en-US" sz="4000" b="0" baseline="0" dirty="0" smtClean="0"/>
                        <a:t>If one chord is a perpendicular bisector of another chord, then the first chord is a diameter.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3276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1905000"/>
            <a:ext cx="355279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715000"/>
            <a:ext cx="784167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Theorem</a:t>
                      </a:r>
                      <a:r>
                        <a:rPr lang="en-US" sz="5400" b="1" baseline="0" dirty="0" smtClean="0"/>
                        <a:t> </a:t>
                      </a:r>
                    </a:p>
                    <a:p>
                      <a:r>
                        <a:rPr lang="en-US" sz="4000" b="0" baseline="0" dirty="0" smtClean="0"/>
                        <a:t>If a diameter of a circle is perpendicular to a chord, then the diameter bisects the chord and its arc.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3276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1752600"/>
            <a:ext cx="355279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2: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measures of arcs CB, BE, and CE if</a:t>
            </a:r>
          </a:p>
          <a:p>
            <a:endParaRPr lang="en-US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4400" y="2209800"/>
          <a:ext cx="537009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3" imgW="1981080" imgH="241200" progId="Equation.3">
                  <p:embed/>
                </p:oleObj>
              </mc:Choice>
              <mc:Fallback>
                <p:oleObj name="Equation" r:id="rId3" imgW="19810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209800"/>
                        <a:ext cx="5370095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1143000" y="3124200"/>
            <a:ext cx="2362200" cy="2590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4343400"/>
            <a:ext cx="1524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2"/>
            <a:endCxn id="6" idx="6"/>
          </p:cNvCxnSpPr>
          <p:nvPr/>
        </p:nvCxnSpPr>
        <p:spPr>
          <a:xfrm>
            <a:off x="1143000" y="4419600"/>
            <a:ext cx="2362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676400" y="3352800"/>
            <a:ext cx="0" cy="2133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524000" y="4267200"/>
            <a:ext cx="152400" cy="152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371600" y="3048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38200" y="4191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447800" y="54102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286000" y="4034135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429000" y="4191000"/>
            <a:ext cx="22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09600"/>
          <a:ext cx="8229600" cy="571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5715000">
                <a:tc>
                  <a:txBody>
                    <a:bodyPr/>
                    <a:lstStyle/>
                    <a:p>
                      <a:r>
                        <a:rPr lang="en-US" sz="5400" b="1" dirty="0" smtClean="0"/>
                        <a:t>Theorem</a:t>
                      </a:r>
                    </a:p>
                    <a:p>
                      <a:r>
                        <a:rPr lang="en-US" sz="4000" b="0" dirty="0" smtClean="0"/>
                        <a:t>In the same circle, or in congruent circles, two chords are congruent if and only if they are equidistant</a:t>
                      </a:r>
                      <a:r>
                        <a:rPr lang="en-US" sz="4000" b="0" baseline="0" dirty="0" smtClean="0"/>
                        <a:t> from the center.</a:t>
                      </a:r>
                      <a:endParaRPr lang="en-US" sz="40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953000" y="32766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327660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199" y="1600200"/>
            <a:ext cx="388075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8200" y="5105400"/>
            <a:ext cx="39052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Example 3:</a:t>
            </a:r>
            <a:endParaRPr lang="en-US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743200"/>
            <a:ext cx="31623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295400"/>
            <a:ext cx="687299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If two chords are congruent, their arcs are congruent.</a:t>
            </a:r>
          </a:p>
          <a:p>
            <a:r>
              <a:rPr lang="en-US" dirty="0" smtClean="0"/>
              <a:t>If two arcs are congruent, their chords are congruent.</a:t>
            </a:r>
          </a:p>
          <a:p>
            <a:r>
              <a:rPr lang="en-US" dirty="0" smtClean="0"/>
              <a:t>The perpendicular bisector of a chord is a diameter.</a:t>
            </a:r>
          </a:p>
          <a:p>
            <a:r>
              <a:rPr lang="en-US" dirty="0" smtClean="0"/>
              <a:t>If a diameter is perpendicular to a chord, it bisects the chord.</a:t>
            </a:r>
          </a:p>
          <a:p>
            <a:r>
              <a:rPr lang="en-US" dirty="0" smtClean="0"/>
              <a:t>Two congruent chords are equidistant from the center.</a:t>
            </a:r>
          </a:p>
          <a:p>
            <a:r>
              <a:rPr lang="en-US" dirty="0" smtClean="0"/>
              <a:t>Two chords equidistant from the center are congruent.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197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Theme</vt:lpstr>
      <vt:lpstr>Equation</vt:lpstr>
      <vt:lpstr>PowerPoint Presentation</vt:lpstr>
      <vt:lpstr>PowerPoint Presentation</vt:lpstr>
      <vt:lpstr>Example 1:</vt:lpstr>
      <vt:lpstr>PowerPoint Presentation</vt:lpstr>
      <vt:lpstr>PowerPoint Presentation</vt:lpstr>
      <vt:lpstr>Example 2: </vt:lpstr>
      <vt:lpstr>PowerPoint Presentation</vt:lpstr>
      <vt:lpstr>Example 3:</vt:lpstr>
      <vt:lpstr>Summary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lshumock</dc:creator>
  <cp:lastModifiedBy>Corrie Shirley</cp:lastModifiedBy>
  <cp:revision>109</cp:revision>
  <dcterms:created xsi:type="dcterms:W3CDTF">2010-02-12T18:57:04Z</dcterms:created>
  <dcterms:modified xsi:type="dcterms:W3CDTF">2017-03-14T12:29:37Z</dcterms:modified>
</cp:coreProperties>
</file>